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8" r:id="rId12"/>
    <p:sldId id="28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A49F-2FCF-4F52-B536-21D866B23D8A}" type="datetimeFigureOut">
              <a:rPr lang="zh-TW" altLang="en-US" smtClean="0"/>
              <a:t>2013/4/29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C8E6-306A-4181-B51D-3A8AE9416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16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A49F-2FCF-4F52-B536-21D866B23D8A}" type="datetimeFigureOut">
              <a:rPr lang="zh-TW" altLang="en-US" smtClean="0"/>
              <a:t>2013/4/29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C8E6-306A-4181-B51D-3A8AE9416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9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A49F-2FCF-4F52-B536-21D866B23D8A}" type="datetimeFigureOut">
              <a:rPr lang="zh-TW" altLang="en-US" smtClean="0"/>
              <a:t>2013/4/29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C8E6-306A-4181-B51D-3A8AE9416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9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A49F-2FCF-4F52-B536-21D866B23D8A}" type="datetimeFigureOut">
              <a:rPr lang="zh-TW" altLang="en-US" smtClean="0"/>
              <a:t>2013/4/29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C8E6-306A-4181-B51D-3A8AE9416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88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A49F-2FCF-4F52-B536-21D866B23D8A}" type="datetimeFigureOut">
              <a:rPr lang="zh-TW" altLang="en-US" smtClean="0"/>
              <a:t>2013/4/29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C8E6-306A-4181-B51D-3A8AE9416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96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A49F-2FCF-4F52-B536-21D866B23D8A}" type="datetimeFigureOut">
              <a:rPr lang="zh-TW" altLang="en-US" smtClean="0"/>
              <a:t>2013/4/29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C8E6-306A-4181-B51D-3A8AE9416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417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A49F-2FCF-4F52-B536-21D866B23D8A}" type="datetimeFigureOut">
              <a:rPr lang="zh-TW" altLang="en-US" smtClean="0"/>
              <a:t>2013/4/29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C8E6-306A-4181-B51D-3A8AE9416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8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A49F-2FCF-4F52-B536-21D866B23D8A}" type="datetimeFigureOut">
              <a:rPr lang="zh-TW" altLang="en-US" smtClean="0"/>
              <a:t>2013/4/29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C8E6-306A-4181-B51D-3A8AE9416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012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A49F-2FCF-4F52-B536-21D866B23D8A}" type="datetimeFigureOut">
              <a:rPr lang="zh-TW" altLang="en-US" smtClean="0"/>
              <a:t>2013/4/29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C8E6-306A-4181-B51D-3A8AE9416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07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A49F-2FCF-4F52-B536-21D866B23D8A}" type="datetimeFigureOut">
              <a:rPr lang="zh-TW" altLang="en-US" smtClean="0"/>
              <a:t>2013/4/29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C8E6-306A-4181-B51D-3A8AE9416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01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A49F-2FCF-4F52-B536-21D866B23D8A}" type="datetimeFigureOut">
              <a:rPr lang="zh-TW" altLang="en-US" smtClean="0"/>
              <a:t>2013/4/29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C8E6-306A-4181-B51D-3A8AE9416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034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9A49F-2FCF-4F52-B536-21D866B23D8A}" type="datetimeFigureOut">
              <a:rPr lang="zh-TW" altLang="en-US" smtClean="0"/>
              <a:t>2013/4/29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EC8E6-306A-4181-B51D-3A8AE9416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5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D:\李國光\教材\SASD\物件導向系統分析與設計實作個案與教材\便當王\72便當王_循序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81063"/>
            <a:ext cx="82296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新增訂購項目循序圖</a:t>
            </a:r>
            <a:r>
              <a:rPr lang="zh-TW" altLang="en-US" dirty="0" smtClean="0"/>
              <a:t>：計算總金額</a:t>
            </a:r>
            <a:endParaRPr lang="zh-TW" altLang="en-US" dirty="0"/>
          </a:p>
        </p:txBody>
      </p:sp>
      <p:pic>
        <p:nvPicPr>
          <p:cNvPr id="10242" name="Picture 2" descr="D:\李國光\教材\SASD\物件導向系統分析與設計實作個案與教材\便當王\81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78" y="1600200"/>
            <a:ext cx="713644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1259632" y="1988840"/>
            <a:ext cx="1800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新增訂購項目使用個案之</a:t>
            </a:r>
            <a:r>
              <a:rPr lang="en-US" altLang="zh-TW" dirty="0"/>
              <a:t>UI</a:t>
            </a:r>
            <a:r>
              <a:rPr lang="zh-TW" altLang="en-US" dirty="0"/>
              <a:t>溝通圖</a:t>
            </a:r>
          </a:p>
        </p:txBody>
      </p:sp>
      <p:pic>
        <p:nvPicPr>
          <p:cNvPr id="4" name="圖片 6" descr="圖7-12 新增訂購項目使用個案之UI 溝通圖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508" y="1050337"/>
            <a:ext cx="5753812" cy="561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新增訂購項目使用個案之</a:t>
            </a:r>
            <a:r>
              <a:rPr lang="en-US" altLang="zh-TW" dirty="0"/>
              <a:t>AC</a:t>
            </a:r>
            <a:r>
              <a:rPr lang="zh-TW" altLang="en-US" dirty="0"/>
              <a:t>溝通圖</a:t>
            </a:r>
          </a:p>
        </p:txBody>
      </p:sp>
      <p:pic>
        <p:nvPicPr>
          <p:cNvPr id="4" name="圖片 6" descr="圖7-17 新增訂購項目使用個案之AC 溝通圖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" y="1052736"/>
            <a:ext cx="709195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0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D:\李國光\教材\SASD\物件導向系統分析與設計實作個案與教材\便當王\82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1624806"/>
            <a:ext cx="799147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D:\李國光\教材\SASD\物件導向系統分析與設計實作個案與教材\便當王\83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3" y="1600200"/>
            <a:ext cx="80074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D:\李國光\教材\SASD\物件導向系統分析與設計實作個案與教材\便當王\84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58281"/>
            <a:ext cx="8001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D:\李國光\教材\SASD\物件導向系統分析與設計實作個案與教材\便當王\85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12" y="1600200"/>
            <a:ext cx="64799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4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D:\李國光\教材\SASD\物件導向系統分析與設計實作個案與教材\便當王\86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43931"/>
            <a:ext cx="61912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6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D:\李國光\教材\SASD\物件導向系統分析與設計實作個案與教材\便當王\87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1634331"/>
            <a:ext cx="80867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67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D:\李國光\教材\SASD\物件導向系統分析與設計實作個案與教材\便當王\88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2001044"/>
            <a:ext cx="799147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3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D:\李國光\教材\SASD\物件導向系統分析與設計實作個案與教材\便當王\73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086769"/>
            <a:ext cx="81724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 descr="D:\李國光\教材\SASD\物件導向系統分析與設計實作個案與教材\便當王\89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2705894"/>
            <a:ext cx="8067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40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 descr="D:\李國光\教材\SASD\物件導向系統分析與設計實作個案與教材\便當王\90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44" y="1600200"/>
            <a:ext cx="672311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 descr="D:\李國光\教材\SASD\物件導向系統分析與設計實作個案與教材\便當王\91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33" y="1600200"/>
            <a:ext cx="720493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80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 descr="D:\李國光\教材\SASD\物件導向系統分析與設計實作個案與教材\便當王\92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634331"/>
            <a:ext cx="80581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27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 descr="D:\李國光\教材\SASD\物件導向系統分析與設計實作個案與教材\便當王\93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0" y="1600200"/>
            <a:ext cx="78652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83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 descr="D:\李國光\教材\SASD\物件導向系統分析與設計實作個案與教材\便當王\94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2801144"/>
            <a:ext cx="79724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45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 descr="D:\李國光\教材\SASD\物件導向系統分析與設計實作個案與教材\便當王\95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96" y="1600200"/>
            <a:ext cx="68396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53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 descr="D:\李國光\教材\SASD\物件導向系統分析與設計實作個案與教材\便當王\96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00" y="1600200"/>
            <a:ext cx="7187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12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 descr="D:\李國光\教材\SASD\物件導向系統分析與設計實作個案與教材\便當王\97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43856"/>
            <a:ext cx="81534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63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 descr="D:\李國光\教材\SASD\物件導向系統分析與設計實作個案與教材\便當王\98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93" y="1600200"/>
            <a:ext cx="751021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D:\李國光\教材\SASD\物件導向系統分析與設計實作個案與教材\便當王\74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643856"/>
            <a:ext cx="80391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4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4" name="Picture 2" descr="D:\李國光\教材\SASD\物件導向系統分析與設計實作個案與教材\便當王\99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86856"/>
            <a:ext cx="80772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42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 descr="D:\李國光\教材\SASD\物件導向系統分析與設計實作個案與教材\便當王\100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79" y="1600200"/>
            <a:ext cx="675504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35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22" name="Picture 2" descr="D:\李國光\教材\SASD\物件導向系統分析與設計實作個案與教材\便當王\101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1729581"/>
            <a:ext cx="77057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71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6" name="Picture 2" descr="D:\李國光\教材\SASD\物件導向系統分析與設計實作個案與教材\便當王\102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7" y="1600200"/>
            <a:ext cx="723142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12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0" name="Picture 2" descr="D:\李國光\教材\SASD\物件導向系統分析與設計實作個案與教材\便當王\103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444"/>
            <a:ext cx="82296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2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D:\李國光\教材\SASD\物件導向系統分析與設計實作個案與教材\便當王\75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52" y="1600200"/>
            <a:ext cx="71444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6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D:\李國光\教材\SASD\物件導向系統分析與設計實作個案與教材\便當王\76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2177256"/>
            <a:ext cx="7896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新增訂購項目循序圖</a:t>
            </a:r>
            <a:endParaRPr lang="zh-TW" altLang="en-US" dirty="0"/>
          </a:p>
        </p:txBody>
      </p:sp>
      <p:pic>
        <p:nvPicPr>
          <p:cNvPr id="6146" name="Picture 2" descr="D:\李國光\教材\SASD\物件導向系統分析與設計實作個案與教材\便當王\77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2" y="1600200"/>
            <a:ext cx="726133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新增訂購項目循序</a:t>
            </a:r>
            <a:r>
              <a:rPr lang="zh-TW" altLang="en-US" sz="3600" dirty="0" smtClean="0"/>
              <a:t>圖：顯示細部說明</a:t>
            </a:r>
            <a:endParaRPr lang="zh-TW" altLang="en-US" sz="3600" dirty="0"/>
          </a:p>
        </p:txBody>
      </p:sp>
      <p:pic>
        <p:nvPicPr>
          <p:cNvPr id="7170" name="Picture 2" descr="D:\李國光\教材\SASD\物件導向系統分析與設計實作個案與教材\便當王\78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50" y="1600200"/>
            <a:ext cx="64926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1619672" y="2348880"/>
            <a:ext cx="1800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4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新增訂購項目循序圖</a:t>
            </a:r>
            <a:r>
              <a:rPr lang="zh-TW" altLang="en-US" sz="3600" dirty="0" smtClean="0"/>
              <a:t>：設定訂購數量</a:t>
            </a:r>
            <a:endParaRPr lang="zh-TW" altLang="en-US" sz="3600" dirty="0"/>
          </a:p>
        </p:txBody>
      </p:sp>
      <p:pic>
        <p:nvPicPr>
          <p:cNvPr id="8194" name="Picture 2" descr="D:\李國光\教材\SASD\物件導向系統分析與設計實作個案與教材\便當王\79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1677194"/>
            <a:ext cx="8067675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899592" y="2564904"/>
            <a:ext cx="1800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新增訂購項目循序圖</a:t>
            </a:r>
            <a:r>
              <a:rPr lang="zh-TW" altLang="en-US" sz="3600" dirty="0" smtClean="0"/>
              <a:t>：新增訂購項目</a:t>
            </a:r>
            <a:endParaRPr lang="zh-TW" altLang="en-US" sz="3600" dirty="0"/>
          </a:p>
        </p:txBody>
      </p:sp>
      <p:pic>
        <p:nvPicPr>
          <p:cNvPr id="9218" name="Picture 2" descr="D:\李國光\教材\SASD\物件導向系統分析與設計實作個案與教材\便當王\80便當王_循序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20" y="1600200"/>
            <a:ext cx="616955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1619672" y="1916832"/>
            <a:ext cx="1800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3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59</Words>
  <Application>Microsoft Office PowerPoint</Application>
  <PresentationFormat>如螢幕大小 (4:3)</PresentationFormat>
  <Paragraphs>7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新增訂購項目循序圖</vt:lpstr>
      <vt:lpstr>新增訂購項目循序圖：顯示細部說明</vt:lpstr>
      <vt:lpstr>新增訂購項目循序圖：設定訂購數量</vt:lpstr>
      <vt:lpstr>新增訂購項目循序圖：新增訂購項目</vt:lpstr>
      <vt:lpstr>新增訂購項目循序圖：計算總金額</vt:lpstr>
      <vt:lpstr>新增訂購項目使用個案之UI溝通圖</vt:lpstr>
      <vt:lpstr>新增訂購項目使用個案之AC溝通圖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</cp:revision>
  <dcterms:created xsi:type="dcterms:W3CDTF">2013-01-27T12:52:48Z</dcterms:created>
  <dcterms:modified xsi:type="dcterms:W3CDTF">2013-04-29T14:39:09Z</dcterms:modified>
</cp:coreProperties>
</file>